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dyorganics.com.au/pilates-strategies-foot-dro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ot_drop#/media/File:AFO_brace_for_foot_drop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AEC7-E542-4C56-8EE1-B702412A0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Knee Mounted rehabilitation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E7ED-551A-4D1D-80C0-80760A7E0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James Dickson</a:t>
            </a:r>
          </a:p>
        </p:txBody>
      </p:sp>
    </p:spTree>
    <p:extLst>
      <p:ext uri="{BB962C8B-B14F-4D97-AF65-F5344CB8AC3E}">
        <p14:creationId xmlns:p14="http://schemas.microsoft.com/office/powerpoint/2010/main" val="285716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D529-7342-4EAC-A39B-D5C3327F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67530"/>
          </a:xfrm>
        </p:spPr>
        <p:txBody>
          <a:bodyPr/>
          <a:lstStyle/>
          <a:p>
            <a:r>
              <a:rPr lang="en-GB" dirty="0"/>
              <a:t>What is foot Drop?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FFDB3-7F37-4C02-BF9C-46828B9D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28133"/>
            <a:ext cx="9905998" cy="4063068"/>
          </a:xfrm>
        </p:spPr>
        <p:txBody>
          <a:bodyPr/>
          <a:lstStyle/>
          <a:p>
            <a:r>
              <a:rPr lang="en-GB" dirty="0"/>
              <a:t>Cannot lift the front of the foot</a:t>
            </a:r>
          </a:p>
          <a:p>
            <a:r>
              <a:rPr lang="en-GB" dirty="0"/>
              <a:t>Can lead to falls</a:t>
            </a:r>
          </a:p>
          <a:p>
            <a:r>
              <a:rPr lang="en-GB" dirty="0"/>
              <a:t>Caused by:</a:t>
            </a:r>
          </a:p>
          <a:p>
            <a:pPr marL="0" indent="0">
              <a:buNone/>
            </a:pPr>
            <a:r>
              <a:rPr lang="en-GB" dirty="0"/>
              <a:t>		-Nerve Injury</a:t>
            </a:r>
          </a:p>
          <a:p>
            <a:pPr marL="0" indent="0">
              <a:buNone/>
            </a:pPr>
            <a:r>
              <a:rPr lang="en-GB" dirty="0"/>
              <a:t>		-Brain disorders</a:t>
            </a:r>
          </a:p>
          <a:p>
            <a:pPr marL="0" indent="0">
              <a:buNone/>
            </a:pPr>
            <a:r>
              <a:rPr lang="en-GB" dirty="0"/>
              <a:t>		-Spinal Disorders</a:t>
            </a:r>
          </a:p>
          <a:p>
            <a:pPr marL="0" indent="0">
              <a:buNone/>
            </a:pPr>
            <a:r>
              <a:rPr lang="en-GB" dirty="0"/>
              <a:t>		-Muscular Disorders</a:t>
            </a:r>
          </a:p>
        </p:txBody>
      </p:sp>
      <p:pic>
        <p:nvPicPr>
          <p:cNvPr id="1026" name="Picture 2" descr="Image result for foot drop">
            <a:extLst>
              <a:ext uri="{FF2B5EF4-FFF2-40B4-BE49-F238E27FC236}">
                <a16:creationId xmlns:a16="http://schemas.microsoft.com/office/drawing/2014/main" id="{2E34B4A9-A413-4ED4-B4FE-0644C81C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56" y="2009636"/>
            <a:ext cx="4678259" cy="30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C7616-8534-4F38-A123-F1CC2A404E75}"/>
              </a:ext>
            </a:extLst>
          </p:cNvPr>
          <p:cNvSpPr txBox="1"/>
          <p:nvPr/>
        </p:nvSpPr>
        <p:spPr>
          <a:xfrm>
            <a:off x="6434356" y="5035885"/>
            <a:ext cx="467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https://www.bodyorganics.com.au/pilates-strategies-foot-drop/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63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F96A-0518-4628-8EF9-ABF5C637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Treatments for foot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CD73-D4D2-4F1E-8D85-527CF9B7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68" y="2514600"/>
            <a:ext cx="9905998" cy="312420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physiotherapy</a:t>
            </a:r>
            <a:r>
              <a:rPr lang="en-GB" dirty="0">
                <a:effectLst/>
              </a:rPr>
              <a:t> – to strengthen your foot, ankle and lower leg muscles</a:t>
            </a:r>
          </a:p>
          <a:p>
            <a:r>
              <a:rPr lang="en-GB" dirty="0">
                <a:effectLst/>
              </a:rPr>
              <a:t>wearing an ankle-foot orthosis </a:t>
            </a:r>
          </a:p>
          <a:p>
            <a:r>
              <a:rPr lang="en-GB" dirty="0">
                <a:effectLst/>
              </a:rPr>
              <a:t>electrical nerve stimulation – can help lift the foot</a:t>
            </a:r>
          </a:p>
          <a:p>
            <a:r>
              <a:rPr lang="en-GB" dirty="0">
                <a:effectLst/>
              </a:rPr>
              <a:t>surgery – an operation to fuse the ankle or foot bones 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in severe or long-term cases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A9572-0C38-4867-B891-A0D056A0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51" y="3227664"/>
            <a:ext cx="4079238" cy="2693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1B047-7CCE-4D22-AB80-D9EBE8C9AE30}"/>
              </a:ext>
            </a:extLst>
          </p:cNvPr>
          <p:cNvSpPr txBox="1"/>
          <p:nvPr/>
        </p:nvSpPr>
        <p:spPr>
          <a:xfrm>
            <a:off x="7335282" y="5890200"/>
            <a:ext cx="42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https://en.wikipedia.org/wiki/Foot_drop#/media/File:AFO_brace_for_foot_drop.JPG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6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6A3C-F888-4461-B65E-DBB3E287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56" y="327519"/>
            <a:ext cx="9905998" cy="1905000"/>
          </a:xfrm>
        </p:spPr>
        <p:txBody>
          <a:bodyPr/>
          <a:lstStyle/>
          <a:p>
            <a:r>
              <a:rPr lang="en-GB" dirty="0"/>
              <a:t>Where this project comes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9708-D9E5-439A-9644-59B953B8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552" y="2373732"/>
            <a:ext cx="5076210" cy="3124201"/>
          </a:xfrm>
        </p:spPr>
        <p:txBody>
          <a:bodyPr/>
          <a:lstStyle/>
          <a:p>
            <a:r>
              <a:rPr lang="en-GB" dirty="0"/>
              <a:t>This is a soft robotic solution</a:t>
            </a:r>
          </a:p>
          <a:p>
            <a:r>
              <a:rPr lang="en-GB" dirty="0"/>
              <a:t>Tested on a custom leg</a:t>
            </a:r>
          </a:p>
          <a:p>
            <a:r>
              <a:rPr lang="en-GB" dirty="0"/>
              <a:t>Aims to provide increased rehabilitation potential</a:t>
            </a:r>
          </a:p>
          <a:p>
            <a:r>
              <a:rPr lang="en-GB" dirty="0"/>
              <a:t>Relative low cost</a:t>
            </a:r>
          </a:p>
          <a:p>
            <a:r>
              <a:rPr lang="en-GB" dirty="0"/>
              <a:t>Must be customisable for multiple patients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399AB-D86F-4F35-8447-132D447C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65" y="2293691"/>
            <a:ext cx="2463218" cy="3284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E566C-B8B0-48FF-9E2A-2CB592C61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5" t="1468" r="31070"/>
          <a:stretch/>
        </p:blipFill>
        <p:spPr>
          <a:xfrm>
            <a:off x="6904138" y="2293688"/>
            <a:ext cx="2234378" cy="3284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A0E58-E159-4434-94A2-603FEA518183}"/>
              </a:ext>
            </a:extLst>
          </p:cNvPr>
          <p:cNvSpPr txBox="1"/>
          <p:nvPr/>
        </p:nvSpPr>
        <p:spPr>
          <a:xfrm>
            <a:off x="7122253" y="5805182"/>
            <a:ext cx="428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From this to this…</a:t>
            </a:r>
          </a:p>
        </p:txBody>
      </p:sp>
    </p:spTree>
    <p:extLst>
      <p:ext uri="{BB962C8B-B14F-4D97-AF65-F5344CB8AC3E}">
        <p14:creationId xmlns:p14="http://schemas.microsoft.com/office/powerpoint/2010/main" val="305280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6A3C-F888-4461-B65E-DBB3E287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system consist 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9708-D9E5-439A-9644-59B953B8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3384"/>
            <a:ext cx="5611725" cy="3124201"/>
          </a:xfrm>
        </p:spPr>
        <p:txBody>
          <a:bodyPr/>
          <a:lstStyle/>
          <a:p>
            <a:r>
              <a:rPr lang="en-GB" dirty="0"/>
              <a:t>Two Modes of operation</a:t>
            </a:r>
          </a:p>
          <a:p>
            <a:r>
              <a:rPr lang="en-GB" dirty="0"/>
              <a:t>4 directional movement programming</a:t>
            </a:r>
          </a:p>
          <a:p>
            <a:r>
              <a:rPr lang="en-GB" dirty="0"/>
              <a:t>4 motors working in tandem</a:t>
            </a:r>
          </a:p>
          <a:p>
            <a:r>
              <a:rPr lang="en-GB" dirty="0"/>
              <a:t>A Gyroscopic sensor</a:t>
            </a:r>
          </a:p>
          <a:p>
            <a:r>
              <a:rPr lang="en-GB" dirty="0"/>
              <a:t>An LED Feedback system</a:t>
            </a:r>
          </a:p>
          <a:p>
            <a:r>
              <a:rPr lang="en-GB" dirty="0"/>
              <a:t>Easily length customisable tendons</a:t>
            </a:r>
          </a:p>
        </p:txBody>
      </p:sp>
    </p:spTree>
    <p:extLst>
      <p:ext uri="{BB962C8B-B14F-4D97-AF65-F5344CB8AC3E}">
        <p14:creationId xmlns:p14="http://schemas.microsoft.com/office/powerpoint/2010/main" val="197455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6A3C-F888-4461-B65E-DBB3E2878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GB" dirty="0"/>
              <a:t>What are the benefits to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9708-D9E5-439A-9644-59B953B8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Provides an easy to follow rehabilitation program</a:t>
            </a:r>
          </a:p>
          <a:p>
            <a:r>
              <a:rPr lang="en-GB" dirty="0"/>
              <a:t>Can be made easily available</a:t>
            </a:r>
          </a:p>
          <a:p>
            <a:r>
              <a:rPr lang="en-GB" dirty="0"/>
              <a:t>Inexpensive form of treatment</a:t>
            </a:r>
          </a:p>
          <a:p>
            <a:r>
              <a:rPr lang="en-GB" dirty="0"/>
              <a:t>Gives instant feedback to the patient</a:t>
            </a:r>
          </a:p>
          <a:p>
            <a:r>
              <a:rPr lang="en-GB" dirty="0"/>
              <a:t>Easy foot mount to avoid intrusion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5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4C7C-20CB-4E0D-BCF5-0790E6A2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could this project be expanded?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EAF0-A184-4895-9846-8F9B0F11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Gather an increased amount of data</a:t>
            </a:r>
          </a:p>
          <a:p>
            <a:r>
              <a:rPr lang="en-GB" dirty="0"/>
              <a:t>Decrease size</a:t>
            </a:r>
          </a:p>
          <a:p>
            <a:r>
              <a:rPr lang="en-GB" dirty="0"/>
              <a:t>Reduce weight</a:t>
            </a:r>
          </a:p>
          <a:p>
            <a:r>
              <a:rPr lang="en-GB" dirty="0"/>
              <a:t>Allow for long distance feedback</a:t>
            </a:r>
          </a:p>
          <a:p>
            <a:r>
              <a:rPr lang="en-GB" dirty="0"/>
              <a:t>Reduce cost</a:t>
            </a:r>
          </a:p>
        </p:txBody>
      </p:sp>
    </p:spTree>
    <p:extLst>
      <p:ext uri="{BB962C8B-B14F-4D97-AF65-F5344CB8AC3E}">
        <p14:creationId xmlns:p14="http://schemas.microsoft.com/office/powerpoint/2010/main" val="2971089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101</TotalTime>
  <Words>198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Mesh</vt:lpstr>
      <vt:lpstr>Knee Mounted rehabilitation Solution</vt:lpstr>
      <vt:lpstr>What is foot Drop?</vt:lpstr>
      <vt:lpstr>Treatments for foot Drop</vt:lpstr>
      <vt:lpstr>Where this project comes in</vt:lpstr>
      <vt:lpstr>What does this system consist of?</vt:lpstr>
      <vt:lpstr>What are the benefits to this project?</vt:lpstr>
      <vt:lpstr>How could this project be expanded?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Dickson</dc:creator>
  <cp:lastModifiedBy>James Dickson</cp:lastModifiedBy>
  <cp:revision>8</cp:revision>
  <dcterms:created xsi:type="dcterms:W3CDTF">2018-12-14T08:53:25Z</dcterms:created>
  <dcterms:modified xsi:type="dcterms:W3CDTF">2018-12-14T10:35:04Z</dcterms:modified>
</cp:coreProperties>
</file>